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notesMasterIdLst>
    <p:notesMasterId r:id="rId13"/>
  </p:notesMasterIdLst>
  <p:handoutMasterIdLst>
    <p:handoutMasterId r:id="rId14"/>
  </p:handoutMasterIdLst>
  <p:sldIdLst>
    <p:sldId id="259" r:id="rId2"/>
    <p:sldId id="267" r:id="rId3"/>
    <p:sldId id="258" r:id="rId4"/>
    <p:sldId id="260" r:id="rId5"/>
    <p:sldId id="261" r:id="rId6"/>
    <p:sldId id="262" r:id="rId7"/>
    <p:sldId id="263" r:id="rId8"/>
    <p:sldId id="268" r:id="rId9"/>
    <p:sldId id="265" r:id="rId10"/>
    <p:sldId id="264" r:id="rId11"/>
    <p:sldId id="266" r:id="rId12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DC13AB6D-DEA2-4CBB-AC69-1EF1A6AD1512}">
      <dgm:prSet/>
      <dgm:spPr/>
      <dgm:t>
        <a:bodyPr rtlCol="0"/>
        <a:lstStyle/>
        <a:p>
          <a:pPr rtl="0">
            <a:defRPr cap="all"/>
          </a:pPr>
          <a:r>
            <a:rPr lang="ko-KR" altLang="en-US" dirty="0">
              <a:latin typeface="Batang" panose="02030600000101010101" pitchFamily="18" charset="-127"/>
              <a:ea typeface="Batang" panose="02030600000101010101" pitchFamily="18" charset="-127"/>
            </a:rPr>
            <a:t>구상이유</a:t>
          </a:r>
          <a:endParaRPr lang="ko" dirty="0">
            <a:latin typeface="Batang" panose="02030600000101010101" pitchFamily="18" charset="-127"/>
            <a:ea typeface="Batang" panose="02030600000101010101" pitchFamily="18" charset="-127"/>
          </a:endParaRPr>
        </a:p>
      </dgm:t>
    </dgm:pt>
    <dgm:pt modelId="{2C752582-D9FF-4E04-A92F-827DB4BB5C48}" type="parTrans" cxnId="{4B888393-351D-4489-90C9-5A68061AB236}">
      <dgm:prSet/>
      <dgm:spPr/>
      <dgm:t>
        <a:bodyPr rtlCol="0"/>
        <a:lstStyle/>
        <a:p>
          <a:pPr rtl="0"/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 rtlCol="0"/>
        <a:lstStyle/>
        <a:p>
          <a:pPr rtl="0"/>
          <a:r>
            <a:rPr lang="ko"/>
            <a:t>01</a:t>
          </a:r>
          <a:endParaRPr lang="ko" dirty="0"/>
        </a:p>
      </dgm:t>
    </dgm:pt>
    <dgm:pt modelId="{53742231-981F-480A-940F-203EC2F7423F}">
      <dgm:prSet/>
      <dgm:spPr/>
      <dgm:t>
        <a:bodyPr rtlCol="0"/>
        <a:lstStyle/>
        <a:p>
          <a:pPr rtl="0">
            <a:defRPr cap="all"/>
          </a:pPr>
          <a:r>
            <a:rPr lang="ko-KR" altLang="en-US" dirty="0">
              <a:latin typeface="Batang" panose="02030600000101010101" pitchFamily="18" charset="-127"/>
              <a:ea typeface="Batang" panose="02030600000101010101" pitchFamily="18" charset="-127"/>
            </a:rPr>
            <a:t>필요부품</a:t>
          </a:r>
          <a:endParaRPr lang="ko" dirty="0">
            <a:latin typeface="Batang" panose="02030600000101010101" pitchFamily="18" charset="-127"/>
            <a:ea typeface="Batang" panose="02030600000101010101" pitchFamily="18" charset="-127"/>
          </a:endParaRPr>
        </a:p>
      </dgm:t>
    </dgm:pt>
    <dgm:pt modelId="{2FC75195-FBA1-43DE-85DD-40B4B3A2F1F3}" type="parTrans" cxnId="{F226B1C2-5D99-403A-8240-EAD6BD4D8534}">
      <dgm:prSet/>
      <dgm:spPr/>
      <dgm:t>
        <a:bodyPr rtlCol="0"/>
        <a:lstStyle/>
        <a:p>
          <a:pPr rtl="0"/>
          <a:endParaRPr lang="en-US"/>
        </a:p>
      </dgm:t>
    </dgm:pt>
    <dgm:pt modelId="{EF449C32-A7AE-4099-9E9B-9E2F736A89CE}" type="sibTrans" cxnId="{F226B1C2-5D99-403A-8240-EAD6BD4D8534}">
      <dgm:prSet phldrT="02" phldr="0"/>
      <dgm:spPr/>
      <dgm:t>
        <a:bodyPr rtlCol="0"/>
        <a:lstStyle/>
        <a:p>
          <a:pPr rtl="0"/>
          <a:r>
            <a:rPr lang="ko"/>
            <a:t>02</a:t>
          </a:r>
        </a:p>
      </dgm:t>
    </dgm:pt>
    <dgm:pt modelId="{9EF41CC5-EF3B-4A6D-8229-3F1333EADFB3}">
      <dgm:prSet/>
      <dgm:spPr/>
      <dgm:t>
        <a:bodyPr rtlCol="0"/>
        <a:lstStyle/>
        <a:p>
          <a:pPr rtl="0">
            <a:defRPr cap="all"/>
          </a:pPr>
          <a:r>
            <a:rPr lang="ko-KR" altLang="en-US" dirty="0">
              <a:latin typeface="Batang" panose="02030600000101010101" pitchFamily="18" charset="-127"/>
              <a:ea typeface="Batang" panose="02030600000101010101" pitchFamily="18" charset="-127"/>
            </a:rPr>
            <a:t>설계</a:t>
          </a:r>
          <a:endParaRPr lang="ko" dirty="0">
            <a:latin typeface="Batang" panose="02030600000101010101" pitchFamily="18" charset="-127"/>
            <a:ea typeface="Batang" panose="02030600000101010101" pitchFamily="18" charset="-127"/>
          </a:endParaRPr>
        </a:p>
      </dgm:t>
    </dgm:pt>
    <dgm:pt modelId="{DAEF1C7D-B0C5-46FA-BED3-8A54E918D3E0}" type="parTrans" cxnId="{E476EEBC-7C9F-4E07-BD58-1044B9769B64}">
      <dgm:prSet/>
      <dgm:spPr/>
      <dgm:t>
        <a:bodyPr rtlCol="0"/>
        <a:lstStyle/>
        <a:p>
          <a:pPr rtl="0"/>
          <a:endParaRPr lang="en-US"/>
        </a:p>
      </dgm:t>
    </dgm:pt>
    <dgm:pt modelId="{98E6DD7C-B953-4119-9F64-9914E467ECBF}" type="sibTrans" cxnId="{E476EEBC-7C9F-4E07-BD58-1044B9769B64}">
      <dgm:prSet phldrT="03" phldr="0"/>
      <dgm:spPr/>
      <dgm:t>
        <a:bodyPr rtlCol="0"/>
        <a:lstStyle/>
        <a:p>
          <a:pPr rtl="0"/>
          <a:r>
            <a:rPr lang="ko"/>
            <a:t>03</a:t>
          </a: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</dgm:pt>
    <dgm:pt modelId="{DA3A6BD4-857F-4C66-97FA-B1E1C180A950}" type="pres">
      <dgm:prSet presAssocID="{DC13AB6D-DEA2-4CBB-AC69-1EF1A6AD1512}" presName="bgRect" presStyleLbl="alignNode1" presStyleIdx="0" presStyleCnt="3" custLinFactNeighborX="-38155" custLinFactNeighborY="-5641"/>
      <dgm:spPr/>
    </dgm:pt>
    <dgm:pt modelId="{BBA91679-4684-4A04-8AEB-03038C78A75C}" type="pres">
      <dgm:prSet presAssocID="{9C64CC83-643C-4E12-8F97-BC19DC031190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5F398AEE-BC0F-4F30-99FA-92D67A176C2D}" type="pres">
      <dgm:prSet presAssocID="{DC13AB6D-DEA2-4CBB-AC69-1EF1A6AD1512}" presName="nodeRect" presStyleLbl="alignNode1" presStyleIdx="0" presStyleCnt="3">
        <dgm:presLayoutVars>
          <dgm:bulletEnabled val="1"/>
        </dgm:presLayoutVars>
      </dgm:prSet>
      <dgm:spPr/>
    </dgm:pt>
    <dgm:pt modelId="{3C27A223-AC17-40BD-B7C5-0447661C2934}" type="pres">
      <dgm:prSet presAssocID="{9C64CC83-643C-4E12-8F97-BC19DC031190}" presName="sibTrans" presStyleCnt="0"/>
      <dgm:spPr/>
    </dgm:pt>
    <dgm:pt modelId="{0864151C-845B-4A50-9755-7EE613694D81}" type="pres">
      <dgm:prSet presAssocID="{53742231-981F-480A-940F-203EC2F7423F}" presName="compositeNode" presStyleCnt="0">
        <dgm:presLayoutVars>
          <dgm:bulletEnabled val="1"/>
        </dgm:presLayoutVars>
      </dgm:prSet>
      <dgm:spPr/>
    </dgm:pt>
    <dgm:pt modelId="{00AE7F27-0E5D-4AFB-ACD6-B5A19E79EA42}" type="pres">
      <dgm:prSet presAssocID="{53742231-981F-480A-940F-203EC2F7423F}" presName="bgRect" presStyleLbl="alignNode1" presStyleIdx="1" presStyleCnt="3" custLinFactNeighborX="-17" custLinFactNeighborY="-41778"/>
      <dgm:spPr/>
    </dgm:pt>
    <dgm:pt modelId="{975C752B-C37A-4BA6-A3AE-2202A141404A}" type="pres">
      <dgm:prSet presAssocID="{EF449C32-A7AE-4099-9E9B-9E2F736A89CE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C5BDCA19-B754-421E-A6CC-628F80FC74CB}" type="pres">
      <dgm:prSet presAssocID="{53742231-981F-480A-940F-203EC2F7423F}" presName="nodeRect" presStyleLbl="alignNode1" presStyleIdx="1" presStyleCnt="3">
        <dgm:presLayoutVars>
          <dgm:bulletEnabled val="1"/>
        </dgm:presLayoutVars>
      </dgm:prSet>
      <dgm:spPr/>
    </dgm:pt>
    <dgm:pt modelId="{3E36C1DA-E751-469B-91D5-B7ADF3790DAB}" type="pres">
      <dgm:prSet presAssocID="{EF449C32-A7AE-4099-9E9B-9E2F736A89CE}" presName="sibTrans" presStyleCnt="0"/>
      <dgm:spPr/>
    </dgm:pt>
    <dgm:pt modelId="{19974A3A-09A4-40DE-BB0F-D9AED1ACB06E}" type="pres">
      <dgm:prSet presAssocID="{9EF41CC5-EF3B-4A6D-8229-3F1333EADFB3}" presName="compositeNode" presStyleCnt="0">
        <dgm:presLayoutVars>
          <dgm:bulletEnabled val="1"/>
        </dgm:presLayoutVars>
      </dgm:prSet>
      <dgm:spPr/>
    </dgm:pt>
    <dgm:pt modelId="{CAD62F17-E99D-4FEF-B376-961CA4CB20EB}" type="pres">
      <dgm:prSet presAssocID="{9EF41CC5-EF3B-4A6D-8229-3F1333EADFB3}" presName="bgRect" presStyleLbl="alignNode1" presStyleIdx="2" presStyleCnt="3"/>
      <dgm:spPr/>
    </dgm:pt>
    <dgm:pt modelId="{E20811D6-E5D4-4C9E-AABF-9E0E1902CA2C}" type="pres">
      <dgm:prSet presAssocID="{98E6DD7C-B953-4119-9F64-9914E467ECBF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67D48337-9200-42EF-A956-8FC92E9B78D2}" type="pres">
      <dgm:prSet presAssocID="{9EF41CC5-EF3B-4A6D-8229-3F1333EADFB3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43B61840-F115-4174-96B9-DA0C0E83489E}" type="presOf" srcId="{9EF41CC5-EF3B-4A6D-8229-3F1333EADFB3}" destId="{CAD62F17-E99D-4FEF-B376-961CA4CB20EB}" srcOrd="0" destOrd="0" presId="urn:microsoft.com/office/officeart/2016/7/layout/LinearBlockProcessNumbered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29280853-1A86-48A7-BA30-A3847B3BBF6D}" type="presOf" srcId="{98E6DD7C-B953-4119-9F64-9914E467ECBF}" destId="{E20811D6-E5D4-4C9E-AABF-9E0E1902CA2C}" srcOrd="0" destOrd="0" presId="urn:microsoft.com/office/officeart/2016/7/layout/LinearBlockProcessNumbered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07D44DA2-D4CF-4582-A029-20843D5E0F23}" type="presOf" srcId="{53742231-981F-480A-940F-203EC2F7423F}" destId="{C5BDCA19-B754-421E-A6CC-628F80FC74CB}" srcOrd="1" destOrd="0" presId="urn:microsoft.com/office/officeart/2016/7/layout/LinearBlockProcessNumbered"/>
    <dgm:cxn modelId="{E476EEBC-7C9F-4E07-BD58-1044B9769B64}" srcId="{8AA20905-3954-474B-A606-562BCA026DC1}" destId="{9EF41CC5-EF3B-4A6D-8229-3F1333EADFB3}" srcOrd="2" destOrd="0" parTransId="{DAEF1C7D-B0C5-46FA-BED3-8A54E918D3E0}" sibTransId="{98E6DD7C-B953-4119-9F64-9914E467ECBF}"/>
    <dgm:cxn modelId="{FDD130C2-CD74-4EFB-A226-A939177EE674}" type="presOf" srcId="{53742231-981F-480A-940F-203EC2F7423F}" destId="{00AE7F27-0E5D-4AFB-ACD6-B5A19E79EA42}" srcOrd="0" destOrd="0" presId="urn:microsoft.com/office/officeart/2016/7/layout/LinearBlockProcessNumbered"/>
    <dgm:cxn modelId="{F226B1C2-5D99-403A-8240-EAD6BD4D8534}" srcId="{8AA20905-3954-474B-A606-562BCA026DC1}" destId="{53742231-981F-480A-940F-203EC2F7423F}" srcOrd="1" destOrd="0" parTransId="{2FC75195-FBA1-43DE-85DD-40B4B3A2F1F3}" sibTransId="{EF449C32-A7AE-4099-9E9B-9E2F736A89CE}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7D7B6CF4-1A1D-4E61-B5FE-C95185EF2648}" type="presOf" srcId="{9EF41CC5-EF3B-4A6D-8229-3F1333EADFB3}" destId="{67D48337-9200-42EF-A956-8FC92E9B78D2}" srcOrd="1" destOrd="0" presId="urn:microsoft.com/office/officeart/2016/7/layout/LinearBlockProcessNumbered"/>
    <dgm:cxn modelId="{B9FDDAF6-ABE3-43D5-A54F-4A0002D3FD47}" type="presOf" srcId="{EF449C32-A7AE-4099-9E9B-9E2F736A89CE}" destId="{975C752B-C37A-4BA6-A3AE-2202A141404A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2A71550B-14EE-4B95-A40C-E132F64E84DB}" type="presParOf" srcId="{579698BD-D232-4926-8D7B-29A69B90858B}" destId="{0864151C-845B-4A50-9755-7EE613694D81}" srcOrd="2" destOrd="0" presId="urn:microsoft.com/office/officeart/2016/7/layout/LinearBlockProcessNumbered"/>
    <dgm:cxn modelId="{819F34FD-11F2-459D-B90D-FA1539737ADA}" type="presParOf" srcId="{0864151C-845B-4A50-9755-7EE613694D81}" destId="{00AE7F27-0E5D-4AFB-ACD6-B5A19E79EA42}" srcOrd="0" destOrd="0" presId="urn:microsoft.com/office/officeart/2016/7/layout/LinearBlockProcessNumbered"/>
    <dgm:cxn modelId="{FAA4A22E-63A9-40D7-AF37-15573F3C350A}" type="presParOf" srcId="{0864151C-845B-4A50-9755-7EE613694D81}" destId="{975C752B-C37A-4BA6-A3AE-2202A141404A}" srcOrd="1" destOrd="0" presId="urn:microsoft.com/office/officeart/2016/7/layout/LinearBlockProcessNumbered"/>
    <dgm:cxn modelId="{ABA4B620-C848-4944-B91E-2E492EED893C}" type="presParOf" srcId="{0864151C-845B-4A50-9755-7EE613694D81}" destId="{C5BDCA19-B754-421E-A6CC-628F80FC74CB}" srcOrd="2" destOrd="0" presId="urn:microsoft.com/office/officeart/2016/7/layout/LinearBlockProcessNumbered"/>
    <dgm:cxn modelId="{981D06A1-F8EB-4C14-9C2A-EA505D9C81FA}" type="presParOf" srcId="{579698BD-D232-4926-8D7B-29A69B90858B}" destId="{3E36C1DA-E751-469B-91D5-B7ADF3790DAB}" srcOrd="3" destOrd="0" presId="urn:microsoft.com/office/officeart/2016/7/layout/LinearBlockProcessNumbered"/>
    <dgm:cxn modelId="{D7BB022A-2504-497B-9672-D97F4CB95B15}" type="presParOf" srcId="{579698BD-D232-4926-8D7B-29A69B90858B}" destId="{19974A3A-09A4-40DE-BB0F-D9AED1ACB06E}" srcOrd="4" destOrd="0" presId="urn:microsoft.com/office/officeart/2016/7/layout/LinearBlockProcessNumbered"/>
    <dgm:cxn modelId="{A085F843-0169-43CB-B042-74EAB6E1674B}" type="presParOf" srcId="{19974A3A-09A4-40DE-BB0F-D9AED1ACB06E}" destId="{CAD62F17-E99D-4FEF-B376-961CA4CB20EB}" srcOrd="0" destOrd="0" presId="urn:microsoft.com/office/officeart/2016/7/layout/LinearBlockProcessNumbered"/>
    <dgm:cxn modelId="{A179DBCD-25F3-44B6-BAA7-26EBC7B29448}" type="presParOf" srcId="{19974A3A-09A4-40DE-BB0F-D9AED1ACB06E}" destId="{E20811D6-E5D4-4C9E-AABF-9E0E1902CA2C}" srcOrd="1" destOrd="0" presId="urn:microsoft.com/office/officeart/2016/7/layout/LinearBlockProcessNumbered"/>
    <dgm:cxn modelId="{7429BDE6-E17F-4E08-960D-D62B256C81F6}" type="presParOf" srcId="{19974A3A-09A4-40DE-BB0F-D9AED1ACB06E}" destId="{67D48337-9200-42EF-A956-8FC92E9B78D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0" y="0"/>
          <a:ext cx="3275967" cy="37147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2600" kern="1200" dirty="0">
              <a:latin typeface="Batang" panose="02030600000101010101" pitchFamily="18" charset="-127"/>
              <a:ea typeface="Batang" panose="02030600000101010101" pitchFamily="18" charset="-127"/>
            </a:rPr>
            <a:t>구상이유</a:t>
          </a:r>
          <a:endParaRPr lang="ko" sz="2600" kern="1200" dirty="0">
            <a:latin typeface="Batang" panose="02030600000101010101" pitchFamily="18" charset="-127"/>
            <a:ea typeface="Batang" panose="02030600000101010101" pitchFamily="18" charset="-127"/>
          </a:endParaRPr>
        </a:p>
      </dsp:txBody>
      <dsp:txXfrm>
        <a:off x="0" y="1485900"/>
        <a:ext cx="3275967" cy="2228850"/>
      </dsp:txXfrm>
    </dsp:sp>
    <dsp:sp modelId="{BBA91679-4684-4A04-8AEB-03038C78A75C}">
      <dsp:nvSpPr>
        <dsp:cNvPr id="0" name=""/>
        <dsp:cNvSpPr/>
      </dsp:nvSpPr>
      <dsp:spPr>
        <a:xfrm>
          <a:off x="80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rtlCol="0" anchor="ctr" anchorCtr="0">
          <a:noAutofit/>
        </a:bodyPr>
        <a:lstStyle/>
        <a:p>
          <a:pPr marL="0" lvl="0" indent="0" algn="l" defTabSz="2933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" sz="6600" kern="1200"/>
            <a:t>01</a:t>
          </a:r>
          <a:endParaRPr lang="ko" altLang="en-US" sz="6600" kern="1200" dirty="0"/>
        </a:p>
      </dsp:txBody>
      <dsp:txXfrm>
        <a:off x="808" y="0"/>
        <a:ext cx="3275967" cy="1485900"/>
      </dsp:txXfrm>
    </dsp:sp>
    <dsp:sp modelId="{00AE7F27-0E5D-4AFB-ACD6-B5A19E79EA42}">
      <dsp:nvSpPr>
        <dsp:cNvPr id="0" name=""/>
        <dsp:cNvSpPr/>
      </dsp:nvSpPr>
      <dsp:spPr>
        <a:xfrm>
          <a:off x="3538296" y="0"/>
          <a:ext cx="3275967" cy="37147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2600" kern="1200" dirty="0">
              <a:latin typeface="Batang" panose="02030600000101010101" pitchFamily="18" charset="-127"/>
              <a:ea typeface="Batang" panose="02030600000101010101" pitchFamily="18" charset="-127"/>
            </a:rPr>
            <a:t>필요부품</a:t>
          </a:r>
          <a:endParaRPr lang="ko" sz="2600" kern="1200" dirty="0">
            <a:latin typeface="Batang" panose="02030600000101010101" pitchFamily="18" charset="-127"/>
            <a:ea typeface="Batang" panose="02030600000101010101" pitchFamily="18" charset="-127"/>
          </a:endParaRPr>
        </a:p>
      </dsp:txBody>
      <dsp:txXfrm>
        <a:off x="3538296" y="1485900"/>
        <a:ext cx="3275967" cy="2228850"/>
      </dsp:txXfrm>
    </dsp:sp>
    <dsp:sp modelId="{975C752B-C37A-4BA6-A3AE-2202A141404A}">
      <dsp:nvSpPr>
        <dsp:cNvPr id="0" name=""/>
        <dsp:cNvSpPr/>
      </dsp:nvSpPr>
      <dsp:spPr>
        <a:xfrm>
          <a:off x="3538853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rtlCol="0" anchor="ctr" anchorCtr="0">
          <a:noAutofit/>
        </a:bodyPr>
        <a:lstStyle/>
        <a:p>
          <a:pPr marL="0" lvl="0" indent="0" algn="l" defTabSz="2933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" sz="6600" kern="1200"/>
            <a:t>02</a:t>
          </a:r>
        </a:p>
      </dsp:txBody>
      <dsp:txXfrm>
        <a:off x="3538853" y="0"/>
        <a:ext cx="3275967" cy="1485900"/>
      </dsp:txXfrm>
    </dsp:sp>
    <dsp:sp modelId="{CAD62F17-E99D-4FEF-B376-961CA4CB20EB}">
      <dsp:nvSpPr>
        <dsp:cNvPr id="0" name=""/>
        <dsp:cNvSpPr/>
      </dsp:nvSpPr>
      <dsp:spPr>
        <a:xfrm>
          <a:off x="7076898" y="0"/>
          <a:ext cx="3275967" cy="37147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ko-KR" altLang="en-US" sz="2600" kern="1200" dirty="0">
              <a:latin typeface="Batang" panose="02030600000101010101" pitchFamily="18" charset="-127"/>
              <a:ea typeface="Batang" panose="02030600000101010101" pitchFamily="18" charset="-127"/>
            </a:rPr>
            <a:t>설계</a:t>
          </a:r>
          <a:endParaRPr lang="ko" sz="2600" kern="1200" dirty="0">
            <a:latin typeface="Batang" panose="02030600000101010101" pitchFamily="18" charset="-127"/>
            <a:ea typeface="Batang" panose="02030600000101010101" pitchFamily="18" charset="-127"/>
          </a:endParaRPr>
        </a:p>
      </dsp:txBody>
      <dsp:txXfrm>
        <a:off x="7076898" y="1485900"/>
        <a:ext cx="3275967" cy="2228850"/>
      </dsp:txXfrm>
    </dsp:sp>
    <dsp:sp modelId="{E20811D6-E5D4-4C9E-AABF-9E0E1902CA2C}">
      <dsp:nvSpPr>
        <dsp:cNvPr id="0" name=""/>
        <dsp:cNvSpPr/>
      </dsp:nvSpPr>
      <dsp:spPr>
        <a:xfrm>
          <a:off x="707689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rtlCol="0" anchor="ctr" anchorCtr="0">
          <a:noAutofit/>
        </a:bodyPr>
        <a:lstStyle/>
        <a:p>
          <a:pPr marL="0" lvl="0" indent="0" algn="l" defTabSz="2933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" sz="6600" kern="1200"/>
            <a:t>03</a:t>
          </a:r>
        </a:p>
      </dsp:txBody>
      <dsp:txXfrm>
        <a:off x="7076898" y="0"/>
        <a:ext cx="3275967" cy="14859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 rtlCol="0"/>
            <a:lstStyle/>
            <a:p>
              <a:pPr rtl="0"/>
              <a:r>
                <a:t>01</a:t>
              </a:r>
            </a:p>
          </dgm:t>
        </dgm:pt>
        <dgm:pt modelId="201" type="sibTrans" cxnId="5">
          <dgm:prSet phldrT="2"/>
          <dgm:t>
            <a:bodyPr rtlCol="0"/>
            <a:lstStyle/>
            <a:p>
              <a:pPr rtl="0"/>
              <a:r>
                <a:t>02</a:t>
              </a:r>
            </a:p>
          </dgm:t>
        </dgm:pt>
        <dgm:pt modelId="301" type="sibTrans" cxnId="6">
          <dgm:prSet phldrT="3"/>
          <dgm:t>
            <a:bodyPr rtlCol="0"/>
            <a:lstStyle/>
            <a:p>
              <a:pPr rtl="0"/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2AE8BF5-CB93-44E5-9404-15AF760C38FD}" type="datetime1">
              <a:rPr lang="ko-KR" altLang="en-US" smtClean="0"/>
              <a:t>2022-06-15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1E602E8-7778-4840-9C52-CF866E2E7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0039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420DF4F-28CD-42CA-8484-F6571F4C08CC}" type="datetime1">
              <a:rPr lang="ko-KR" altLang="en-US" smtClean="0"/>
              <a:t>2022-06-15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86D5CD-F53C-40AA-8F25-6C53AFF44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9813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28A3BAFB-7A40-4072-A7FD-FB0EDC55F13F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F12F07B2-E074-4649-9142-6F1D9AE0DBBB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1B93F205-BE1D-41B6-903E-38A12CD6A70F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88763DE7-7630-4C1C-B39F-731F1889F7F8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텍스트 상자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ko" sz="8000">
                <a:solidFill>
                  <a:schemeClr val="tx1"/>
                </a:solidFill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“</a:t>
            </a:r>
          </a:p>
        </p:txBody>
      </p:sp>
      <p:sp>
        <p:nvSpPr>
          <p:cNvPr id="13" name="텍스트 상자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ko" sz="8000">
                <a:solidFill>
                  <a:schemeClr val="tx1"/>
                </a:solidFill>
                <a:effectLst/>
                <a:latin typeface="Batang" panose="02030600000101010101" pitchFamily="18" charset="-127"/>
                <a:ea typeface="Batang" panose="02030600000101010101" pitchFamily="18" charset="-127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4E29F7F6-2AF8-4123-80EB-C26BF25051CC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텍스트 개체 틀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텍스트 개체 틀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텍스트 개체 틀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텍스트 개체 틀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2000F91A-87BC-4A65-9DD7-026C4653A996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그림 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그림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그림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제목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텍스트 개체 틀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그림 개체 틀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텍스트 개체 틀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그림 개체 틀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텍스트 개체 틀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그림 개체 틀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텍스트 개체 틀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60EBF092-97E8-48BF-A63A-FD32F38B1B9F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FA74C2CD-135C-429A-BF2F-8941132EB275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409A2853-D5CB-4085-8B68-FA9665D9382A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903FB65F-A068-40C2-A5B9-B0D9283C0C60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929E7106-0249-4561-8B9A-6D3F87A3DB07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02227B3E-0B5D-4A4E-A1D5-C5A318589AE5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그림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>
              <a:defRPr sz="1400"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>
              <a:defRPr sz="1200"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>
              <a:defRPr sz="1200"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>
              <a:defRPr sz="1400"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>
              <a:defRPr sz="1200"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>
              <a:defRPr sz="1200"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555DD60D-C61B-40E7-975A-28844FBB2D45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5321AE99-9C34-4E99-A9FF-6D7F5041DBC9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B802EC46-0824-45EE-B260-50ED0B85D11E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43748954-E065-4054-8C66-392B4F063747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5A58C4A3-D82D-41C7-A18D-6414DD58B953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D41097D8-A3FF-4F04-9CFF-0B8EA7C26038}" type="datetime1">
              <a:rPr lang="ko-KR" altLang="en-US" smtClean="0"/>
              <a:t>2022-06-15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Batang" panose="02030600000101010101" pitchFamily="18" charset="-127"/>
                <a:ea typeface="Batang" panose="02030600000101010101" pitchFamily="18" charset="-127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/>
  <p:txStyles>
    <p:titleStyle>
      <a:lvl1pPr algn="ctr" defTabSz="457200" rtl="0" eaLnBrk="1" latinLnBrk="1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Batang" panose="02030600000101010101" pitchFamily="18" charset="-127"/>
          <a:ea typeface="Batang" panose="02030600000101010101" pitchFamily="18" charset="-127"/>
          <a:cs typeface="Batang" panose="02030600000101010101" pitchFamily="18" charset="-127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1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Batang" panose="02030600000101010101" pitchFamily="18" charset="-127"/>
          <a:ea typeface="Batang" panose="02030600000101010101" pitchFamily="18" charset="-127"/>
          <a:cs typeface="+mn-cs"/>
        </a:defRPr>
      </a:lvl1pPr>
      <a:lvl2pPr marL="720000" indent="-270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Batang" panose="02030600000101010101" pitchFamily="18" charset="-127"/>
          <a:ea typeface="Batang" panose="02030600000101010101" pitchFamily="18" charset="-127"/>
          <a:cs typeface="+mn-cs"/>
        </a:defRPr>
      </a:lvl2pPr>
      <a:lvl3pPr marL="102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Batang" panose="02030600000101010101" pitchFamily="18" charset="-127"/>
          <a:ea typeface="Batang" panose="02030600000101010101" pitchFamily="18" charset="-127"/>
          <a:cs typeface="+mn-cs"/>
        </a:defRPr>
      </a:lvl3pPr>
      <a:lvl4pPr marL="1386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Batang" panose="02030600000101010101" pitchFamily="18" charset="-127"/>
          <a:ea typeface="Batang" panose="02030600000101010101" pitchFamily="18" charset="-127"/>
          <a:cs typeface="+mn-cs"/>
        </a:defRPr>
      </a:lvl4pPr>
      <a:lvl5pPr marL="1674000" indent="-2160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Batang" panose="02030600000101010101" pitchFamily="18" charset="-127"/>
          <a:ea typeface="Batang" panose="02030600000101010101" pitchFamily="18" charset="-127"/>
          <a:cs typeface="+mn-cs"/>
        </a:defRPr>
      </a:lvl5pPr>
      <a:lvl6pPr marL="20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컵, 커피, 음식, 음료 그림&#10;&#10;자동 생성되는 설명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440034" cy="2648381"/>
          </a:xfrm>
        </p:spPr>
        <p:txBody>
          <a:bodyPr rtlCol="0">
            <a:normAutofit/>
          </a:bodyPr>
          <a:lstStyle/>
          <a:p>
            <a:pPr rtl="0"/>
            <a:r>
              <a:rPr lang="en-US" altLang="ko" sz="7200" dirty="0"/>
              <a:t>RFID</a:t>
            </a:r>
            <a:r>
              <a:rPr lang="ko-KR" altLang="en-US" sz="7200" dirty="0"/>
              <a:t>를 이용한 </a:t>
            </a:r>
            <a:r>
              <a:rPr lang="ko-KR" altLang="en-US" sz="7200" dirty="0" err="1"/>
              <a:t>도어락</a:t>
            </a:r>
            <a:endParaRPr lang="ko" sz="7200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117417" y="3038194"/>
            <a:ext cx="9440034" cy="1397951"/>
          </a:xfrm>
        </p:spPr>
        <p:txBody>
          <a:bodyPr rtlCol="0">
            <a:normAutofit/>
          </a:bodyPr>
          <a:lstStyle/>
          <a:p>
            <a:pPr rtl="0"/>
            <a:r>
              <a:rPr lang="en-US" altLang="ko" sz="2800" dirty="0">
                <a:latin typeface="Batang" panose="02030600000101010101" pitchFamily="18" charset="-127"/>
                <a:ea typeface="Batang" panose="02030600000101010101" pitchFamily="18" charset="-127"/>
              </a:rPr>
              <a:t>AR11 </a:t>
            </a:r>
            <a:r>
              <a:rPr lang="ko-KR" altLang="en-US" sz="2800" dirty="0"/>
              <a:t>박제홍</a:t>
            </a:r>
            <a:endParaRPr lang="en-US" altLang="ko-KR" sz="2800" dirty="0"/>
          </a:p>
          <a:p>
            <a:pPr rtl="0"/>
            <a:r>
              <a:rPr lang="en-US" altLang="ko" sz="2800" dirty="0"/>
              <a:t>AR16 </a:t>
            </a:r>
            <a:r>
              <a:rPr lang="ko-KR" altLang="en-US" sz="2800" dirty="0"/>
              <a:t>이현준</a:t>
            </a:r>
            <a:endParaRPr lang="ko" sz="2800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BE562F-3A71-4415-9CD1-277017FA5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완성</a:t>
            </a:r>
          </a:p>
        </p:txBody>
      </p:sp>
      <p:pic>
        <p:nvPicPr>
          <p:cNvPr id="5" name="컷">
            <a:hlinkClick r:id="" action="ppaction://media"/>
            <a:extLst>
              <a:ext uri="{FF2B5EF4-FFF2-40B4-BE49-F238E27FC236}">
                <a16:creationId xmlns:a16="http://schemas.microsoft.com/office/drawing/2014/main" id="{6CE51447-B744-4930-93BF-9502DB886A6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9238" y="2076450"/>
            <a:ext cx="6604000" cy="3714750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55F7D2-6FA8-43FB-8CA1-A1685C011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65F-A068-40C2-A5B9-B0D9283C0C60}" type="datetime1">
              <a:rPr lang="ko-KR" altLang="en-US" smtClean="0"/>
              <a:t>2022-06-15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80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DEF76-F2DD-462F-A906-68CD1A54A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042" y="2734235"/>
            <a:ext cx="10353762" cy="1257300"/>
          </a:xfrm>
        </p:spPr>
        <p:txBody>
          <a:bodyPr/>
          <a:lstStyle/>
          <a:p>
            <a:r>
              <a:rPr lang="en-US" altLang="ko-KR" dirty="0"/>
              <a:t>THANK U</a:t>
            </a: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B199FD-8934-47B1-AD6A-702C6E7A1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65F-A068-40C2-A5B9-B0D9283C0C60}" type="datetime1">
              <a:rPr lang="ko-KR" altLang="en-US" smtClean="0"/>
              <a:t>2022-06-15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379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7FC250-8E6D-4570-87CE-09C4B046D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팀원소개 및 맡은 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A7DE77-240E-49BB-A395-154F246F7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박제홍 </a:t>
            </a:r>
            <a:r>
              <a:rPr lang="en-US" altLang="ko-KR" dirty="0"/>
              <a:t>(AR11) : </a:t>
            </a:r>
            <a:r>
              <a:rPr lang="ko-KR" altLang="en-US" dirty="0"/>
              <a:t>코딩과 </a:t>
            </a:r>
            <a:r>
              <a:rPr lang="en-US" altLang="ko-KR" dirty="0"/>
              <a:t>ppt </a:t>
            </a:r>
            <a:r>
              <a:rPr lang="ko-KR" altLang="en-US" dirty="0"/>
              <a:t>발표 준비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en-US" altLang="ko-KR" dirty="0"/>
              <a:t>					   </a:t>
            </a:r>
            <a:r>
              <a:rPr lang="ko-KR" altLang="en-US" dirty="0"/>
              <a:t>자료조사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이현준 </a:t>
            </a:r>
            <a:r>
              <a:rPr lang="en-US" altLang="ko-KR" dirty="0"/>
              <a:t>(AR16) : </a:t>
            </a:r>
            <a:r>
              <a:rPr lang="ko-KR" altLang="en-US" dirty="0" err="1"/>
              <a:t>아두이노</a:t>
            </a:r>
            <a:r>
              <a:rPr lang="ko-KR" altLang="en-US" dirty="0"/>
              <a:t> 키트를 이용하여 </a:t>
            </a:r>
            <a:r>
              <a:rPr lang="ko-KR" altLang="en-US" dirty="0" err="1"/>
              <a:t>도어락</a:t>
            </a:r>
            <a:r>
              <a:rPr lang="ko-KR" altLang="en-US" dirty="0"/>
              <a:t> 만들기</a:t>
            </a:r>
            <a:br>
              <a:rPr lang="en-US" altLang="ko-KR" dirty="0"/>
            </a:br>
            <a:r>
              <a:rPr lang="en-US" altLang="ko-KR" dirty="0"/>
              <a:t>					   </a:t>
            </a:r>
            <a:r>
              <a:rPr lang="ko-KR" altLang="en-US" dirty="0"/>
              <a:t>자료조사</a:t>
            </a:r>
            <a:endParaRPr lang="en-US" altLang="ko-KR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02807E-9179-47EC-B825-9A86A18C7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65F-A068-40C2-A5B9-B0D9283C0C60}" type="datetime1">
              <a:rPr lang="ko-KR" altLang="en-US" smtClean="0"/>
              <a:t>2022-06-15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929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>
                <a:latin typeface="Batang" panose="02030600000101010101" pitchFamily="18" charset="-127"/>
                <a:ea typeface="Batang" panose="02030600000101010101" pitchFamily="18" charset="-127"/>
              </a:rPr>
              <a:t>목차</a:t>
            </a:r>
            <a:endParaRPr lang="ko" dirty="0">
              <a:latin typeface="Batang" panose="02030600000101010101" pitchFamily="18" charset="-127"/>
              <a:ea typeface="Batang" panose="02030600000101010101" pitchFamily="18" charset="-127"/>
            </a:endParaRPr>
          </a:p>
        </p:txBody>
      </p:sp>
      <p:graphicFrame>
        <p:nvGraphicFramePr>
          <p:cNvPr id="4" name="내용 개체 틀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2941069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9089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9C0A11-E748-439F-9D26-D919A6871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구상이유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77C9D4-C8CB-4EC3-A01C-5FAC71489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모두 각 자의 집에 들어가기 위해 하는 행동이 무엇일까</a:t>
            </a:r>
            <a:r>
              <a:rPr lang="en-US" altLang="ko-KR" dirty="0"/>
              <a:t>???? </a:t>
            </a:r>
            <a:br>
              <a:rPr lang="en-US" altLang="ko-KR" dirty="0"/>
            </a:br>
            <a:r>
              <a:rPr lang="ko-KR" altLang="en-US" dirty="0" err="1"/>
              <a:t>도어락을</a:t>
            </a:r>
            <a:r>
              <a:rPr lang="ko-KR" altLang="en-US" dirty="0"/>
              <a:t> 열고 들어가는 것이 제일 </a:t>
            </a:r>
            <a:r>
              <a:rPr lang="ko-KR" altLang="en-US" dirty="0" err="1"/>
              <a:t>처음하는</a:t>
            </a:r>
            <a:r>
              <a:rPr lang="ko-KR" altLang="en-US" dirty="0"/>
              <a:t> 행동이 아닐까 생각이 듭니다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그래서 제일 최근에도 배운 </a:t>
            </a:r>
            <a:r>
              <a:rPr lang="en-US" altLang="ko-KR" dirty="0"/>
              <a:t>RFID</a:t>
            </a:r>
            <a:r>
              <a:rPr lang="ko-KR" altLang="en-US" dirty="0"/>
              <a:t>를 이용하여 </a:t>
            </a:r>
            <a:r>
              <a:rPr lang="ko-KR" altLang="en-US" dirty="0" err="1"/>
              <a:t>도어락을</a:t>
            </a:r>
            <a:r>
              <a:rPr lang="ko-KR" altLang="en-US" dirty="0"/>
              <a:t> 만들어보고</a:t>
            </a:r>
            <a:br>
              <a:rPr lang="en-US" altLang="ko-KR" dirty="0"/>
            </a:br>
            <a:r>
              <a:rPr lang="ko-KR" altLang="en-US" dirty="0" err="1"/>
              <a:t>도어락이</a:t>
            </a:r>
            <a:r>
              <a:rPr lang="ko-KR" altLang="en-US" dirty="0"/>
              <a:t> 어떻게 작동하는지에 대해서도 알아보기 위해 </a:t>
            </a:r>
            <a:r>
              <a:rPr lang="ko-KR" altLang="en-US" dirty="0" err="1"/>
              <a:t>구상하게되었다</a:t>
            </a:r>
            <a:r>
              <a:rPr lang="en-US" altLang="ko-KR" dirty="0"/>
              <a:t>.</a:t>
            </a:r>
          </a:p>
          <a:p>
            <a:pPr marL="36900" indent="0">
              <a:buNone/>
            </a:pP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9723D7-400C-4A40-8FE3-FD66961BE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65F-A068-40C2-A5B9-B0D9283C0C60}" type="datetime1">
              <a:rPr lang="ko-KR" altLang="en-US" smtClean="0"/>
              <a:t>2022-06-15</a:t>
            </a:fld>
            <a:endParaRPr 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A2DED45-E3D7-4461-8492-D89C77279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53" y="3933824"/>
            <a:ext cx="3488421" cy="226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786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ACF025-3C89-4EB3-B5A6-42ADF4FE2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필요부품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40C8B2-70AA-4723-9FD5-513A990FF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ko-KR" altLang="en-US" dirty="0" err="1"/>
              <a:t>우노</a:t>
            </a:r>
            <a:endParaRPr lang="en-US" altLang="ko-KR" dirty="0"/>
          </a:p>
          <a:p>
            <a:r>
              <a:rPr lang="ko-KR" altLang="en-US" dirty="0" err="1"/>
              <a:t>브레드보드</a:t>
            </a:r>
            <a:endParaRPr lang="en-US" altLang="ko-KR" dirty="0"/>
          </a:p>
          <a:p>
            <a:r>
              <a:rPr lang="en-US" altLang="ko-KR" dirty="0"/>
              <a:t>RFID </a:t>
            </a:r>
            <a:r>
              <a:rPr lang="ko-KR" altLang="en-US" dirty="0"/>
              <a:t>세트</a:t>
            </a:r>
            <a:endParaRPr lang="en-US" altLang="ko-KR" dirty="0"/>
          </a:p>
          <a:p>
            <a:r>
              <a:rPr lang="en-US" altLang="ko-KR" dirty="0"/>
              <a:t>SG90 </a:t>
            </a:r>
            <a:r>
              <a:rPr lang="ko-KR" altLang="en-US" dirty="0" err="1"/>
              <a:t>서보모터</a:t>
            </a:r>
            <a:endParaRPr lang="en-US" altLang="ko-KR" dirty="0"/>
          </a:p>
          <a:p>
            <a:r>
              <a:rPr lang="en-US" altLang="ko-KR" dirty="0"/>
              <a:t>RGB LED</a:t>
            </a:r>
          </a:p>
          <a:p>
            <a:r>
              <a:rPr lang="en-US" altLang="ko-KR" dirty="0"/>
              <a:t>220</a:t>
            </a:r>
            <a:r>
              <a:rPr lang="ko-KR" altLang="en-US" dirty="0"/>
              <a:t>옴 저항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AF6CF7-5CC5-41F3-9BCA-0F9609BA6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65F-A068-40C2-A5B9-B0D9283C0C60}" type="datetime1">
              <a:rPr lang="ko-KR" altLang="en-US" smtClean="0"/>
              <a:t>2022-06-15</a:t>
            </a:fld>
            <a:endParaRPr 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98D0252-761B-47BE-AF00-33CBABBD2D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793" y="1950789"/>
            <a:ext cx="4553585" cy="343900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2BCEB51-F8E9-4F58-B8AF-707719F13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551" y="1552095"/>
            <a:ext cx="4182071" cy="402060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7129FA3-CD99-4B8D-A97D-E7F57DE965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6289" y="2105811"/>
            <a:ext cx="5702592" cy="264637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5264548-0C4C-44A2-9263-0B68A1D257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676" y="1625925"/>
            <a:ext cx="4064393" cy="408873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356E7A6-2282-4119-AF09-8C9E35F458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263" y="1609140"/>
            <a:ext cx="4601217" cy="418205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A8159AD-D699-4AC7-AEB4-B8095E46D1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237" y="1731626"/>
            <a:ext cx="4416897" cy="404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4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8DBF86-FFB1-4FE3-A359-3E1FB89E8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D14E9E-05C2-4CBD-A85C-122C5050D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RFID</a:t>
            </a:r>
            <a:r>
              <a:rPr lang="ko-KR" altLang="en-US" dirty="0"/>
              <a:t>로 적용할 카드를 등록시킨다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2.</a:t>
            </a:r>
            <a:r>
              <a:rPr lang="ko-KR" altLang="en-US" dirty="0"/>
              <a:t>등록된 </a:t>
            </a:r>
            <a:r>
              <a:rPr lang="en-US" altLang="ko-KR" dirty="0"/>
              <a:t>RFID</a:t>
            </a:r>
            <a:r>
              <a:rPr lang="ko-KR" altLang="en-US" dirty="0"/>
              <a:t>가 입력되면 </a:t>
            </a:r>
            <a:r>
              <a:rPr lang="ko-KR" altLang="en-US" dirty="0" err="1"/>
              <a:t>도어락이</a:t>
            </a:r>
            <a:r>
              <a:rPr lang="ko-KR" altLang="en-US" dirty="0"/>
              <a:t> 열린다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이때 등록된 카드면 </a:t>
            </a:r>
            <a:r>
              <a:rPr lang="en-US" altLang="ko-KR" dirty="0"/>
              <a:t>LED</a:t>
            </a:r>
            <a:r>
              <a:rPr lang="ko-KR" altLang="en-US" dirty="0"/>
              <a:t>에 초록불이 </a:t>
            </a:r>
            <a:r>
              <a:rPr lang="ko-KR" altLang="en-US" dirty="0" err="1"/>
              <a:t>미등록된</a:t>
            </a:r>
            <a:r>
              <a:rPr lang="ko-KR" altLang="en-US" dirty="0"/>
              <a:t> 카드면 </a:t>
            </a:r>
            <a:r>
              <a:rPr lang="ko-KR" altLang="en-US" dirty="0" err="1"/>
              <a:t>빨간불이</a:t>
            </a:r>
            <a:r>
              <a:rPr lang="ko-KR" altLang="en-US" dirty="0"/>
              <a:t> 들어온다</a:t>
            </a:r>
            <a:r>
              <a:rPr lang="en-US" altLang="ko-KR" dirty="0"/>
              <a:t>.)</a:t>
            </a:r>
          </a:p>
          <a:p>
            <a:r>
              <a:rPr lang="en-US" altLang="ko-KR" dirty="0"/>
              <a:t>3.</a:t>
            </a:r>
            <a:r>
              <a:rPr lang="ko-KR" altLang="en-US" dirty="0" err="1"/>
              <a:t>도어락이</a:t>
            </a:r>
            <a:r>
              <a:rPr lang="ko-KR" altLang="en-US" dirty="0"/>
              <a:t> 열린 후 몇 초 후에 자동으로 닫힌다</a:t>
            </a:r>
            <a:r>
              <a:rPr lang="en-US" altLang="ko-KR" dirty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90A601-0134-4C2F-9007-8C64D45A8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65F-A068-40C2-A5B9-B0D9283C0C60}" type="datetime1">
              <a:rPr lang="ko-KR" altLang="en-US" smtClean="0"/>
              <a:t>2022-06-15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133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ED44C8-4F0B-41A9-912C-85B0EBF9D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415178"/>
            <a:ext cx="10353762" cy="1257300"/>
          </a:xfrm>
        </p:spPr>
        <p:txBody>
          <a:bodyPr/>
          <a:lstStyle/>
          <a:p>
            <a:r>
              <a:rPr lang="ko-KR" altLang="en-US" dirty="0"/>
              <a:t>간략한 코드설명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A660BD-B858-46B5-9CB1-D66C99907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454" y="1427060"/>
            <a:ext cx="10353762" cy="5224753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If(</a:t>
            </a:r>
            <a:r>
              <a:rPr lang="en-US" altLang="ko-KR" sz="2000" dirty="0" err="1"/>
              <a:t>content.substring</a:t>
            </a:r>
            <a:r>
              <a:rPr lang="en-US" altLang="ko-KR" sz="2000" dirty="0"/>
              <a:t>(1) == “7F C4 48 CA”)</a:t>
            </a:r>
            <a:br>
              <a:rPr lang="en-US" altLang="ko-KR" sz="2000" dirty="0"/>
            </a:br>
            <a:br>
              <a:rPr lang="en-US" altLang="ko-KR" sz="2000" dirty="0"/>
            </a:br>
            <a:r>
              <a:rPr lang="en-US" altLang="ko-KR" sz="2000" dirty="0"/>
              <a:t>-&gt;RFID Reader</a:t>
            </a:r>
            <a:r>
              <a:rPr lang="ko-KR" altLang="en-US" sz="2000" dirty="0"/>
              <a:t>에</a:t>
            </a:r>
            <a:r>
              <a:rPr lang="en-US" altLang="ko-KR" sz="2000" dirty="0"/>
              <a:t> </a:t>
            </a:r>
            <a:r>
              <a:rPr lang="ko-KR" altLang="en-US" sz="2000" dirty="0"/>
              <a:t>카드를 등록</a:t>
            </a:r>
            <a:endParaRPr lang="en-US" altLang="ko-KR" sz="2000" dirty="0"/>
          </a:p>
          <a:p>
            <a:r>
              <a:rPr lang="en-US" altLang="ko-KR" sz="2000" dirty="0" err="1"/>
              <a:t>digitalWrite</a:t>
            </a:r>
            <a:r>
              <a:rPr lang="en-US" altLang="ko-KR" sz="2000" dirty="0"/>
              <a:t>(GLED,HIGH);</a:t>
            </a:r>
            <a:br>
              <a:rPr lang="en-US" altLang="ko-KR" sz="2000" dirty="0"/>
            </a:br>
            <a:r>
              <a:rPr lang="en-US" altLang="ko-KR" sz="2000" dirty="0" err="1"/>
              <a:t>Servo.write</a:t>
            </a:r>
            <a:r>
              <a:rPr lang="en-US" altLang="ko-KR" sz="2000" dirty="0"/>
              <a:t>(180);</a:t>
            </a:r>
            <a:br>
              <a:rPr lang="en-US" altLang="ko-KR" sz="2000" dirty="0"/>
            </a:br>
            <a:r>
              <a:rPr lang="en-US" altLang="ko-KR" sz="2000" dirty="0"/>
              <a:t>delay(3000);</a:t>
            </a:r>
            <a:br>
              <a:rPr lang="en-US" altLang="ko-KR" sz="2000" dirty="0"/>
            </a:br>
            <a:r>
              <a:rPr lang="en-US" altLang="ko-KR" sz="2000" dirty="0" err="1"/>
              <a:t>servo.write</a:t>
            </a:r>
            <a:r>
              <a:rPr lang="en-US" altLang="ko-KR" sz="2000" dirty="0"/>
              <a:t>(0);</a:t>
            </a:r>
            <a:br>
              <a:rPr lang="en-US" altLang="ko-KR" sz="2000" dirty="0"/>
            </a:br>
            <a:r>
              <a:rPr lang="en-US" altLang="ko-KR" sz="2000" dirty="0" err="1"/>
              <a:t>digitalWrite</a:t>
            </a:r>
            <a:r>
              <a:rPr lang="en-US" altLang="ko-KR" sz="2000" dirty="0"/>
              <a:t>(GLED,LOW);</a:t>
            </a:r>
            <a:br>
              <a:rPr lang="en-US" altLang="ko-KR" sz="2000" dirty="0"/>
            </a:br>
            <a:br>
              <a:rPr lang="en-US" altLang="ko-KR" sz="2000" dirty="0"/>
            </a:br>
            <a:r>
              <a:rPr lang="en-US" altLang="ko-KR" sz="2000" dirty="0"/>
              <a:t>-&gt;</a:t>
            </a:r>
            <a:r>
              <a:rPr lang="ko-KR" altLang="en-US" sz="2000" dirty="0"/>
              <a:t>카드가 일치하면 </a:t>
            </a:r>
            <a:r>
              <a:rPr lang="en-US" altLang="ko-KR" sz="2000" dirty="0"/>
              <a:t>LED</a:t>
            </a:r>
            <a:r>
              <a:rPr lang="ko-KR" altLang="en-US" sz="2000" dirty="0"/>
              <a:t>에 초록불이 들어오고 </a:t>
            </a:r>
            <a:br>
              <a:rPr lang="en-US" altLang="ko-KR" sz="2000" dirty="0"/>
            </a:br>
            <a:r>
              <a:rPr lang="ko-KR" altLang="en-US" sz="2000" dirty="0"/>
              <a:t>모터를 </a:t>
            </a:r>
            <a:r>
              <a:rPr lang="en-US" altLang="ko-KR" sz="2000" dirty="0"/>
              <a:t>180</a:t>
            </a:r>
            <a:r>
              <a:rPr lang="ko-KR" altLang="en-US" sz="2000" dirty="0"/>
              <a:t>도 돌려</a:t>
            </a:r>
            <a:r>
              <a:rPr lang="en-US" altLang="ko-KR" sz="2000" dirty="0"/>
              <a:t> </a:t>
            </a:r>
            <a:r>
              <a:rPr lang="ko-KR" altLang="en-US" sz="2000" dirty="0"/>
              <a:t>문이 열리게 코딩</a:t>
            </a:r>
            <a:endParaRPr lang="en-US" altLang="ko-KR" sz="2000" dirty="0"/>
          </a:p>
          <a:p>
            <a:r>
              <a:rPr lang="en-US" altLang="ko-KR" sz="2000" dirty="0"/>
              <a:t>Else </a:t>
            </a:r>
            <a:r>
              <a:rPr lang="ko-KR" altLang="en-US" sz="2000" dirty="0"/>
              <a:t>이후</a:t>
            </a:r>
            <a:br>
              <a:rPr lang="en-US" altLang="ko-KR" sz="2000" dirty="0"/>
            </a:br>
            <a:r>
              <a:rPr lang="en-US" altLang="ko-KR" sz="2000" dirty="0"/>
              <a:t>-&gt;</a:t>
            </a:r>
            <a:r>
              <a:rPr lang="ko-KR" altLang="en-US" sz="2000" dirty="0"/>
              <a:t>카드가 일치하지 않으면 </a:t>
            </a:r>
            <a:r>
              <a:rPr lang="en-US" altLang="ko-KR" sz="2000" dirty="0"/>
              <a:t>LED</a:t>
            </a:r>
            <a:r>
              <a:rPr lang="ko-KR" altLang="en-US" sz="2000" dirty="0"/>
              <a:t>에 </a:t>
            </a:r>
            <a:r>
              <a:rPr lang="ko-KR" altLang="en-US" sz="2000" dirty="0" err="1"/>
              <a:t>빨간불이</a:t>
            </a:r>
            <a:r>
              <a:rPr lang="ko-KR" altLang="en-US" sz="2000" dirty="0"/>
              <a:t> 들어오고</a:t>
            </a:r>
            <a:br>
              <a:rPr lang="en-US" altLang="ko-KR" sz="2000" dirty="0"/>
            </a:br>
            <a:r>
              <a:rPr lang="ko-KR" altLang="en-US" sz="2000" dirty="0"/>
              <a:t>모터는 작동하지 않는다</a:t>
            </a:r>
            <a:r>
              <a:rPr lang="en-US" altLang="ko-KR" sz="2000" dirty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D6690E-BAA0-4E6D-B780-D12E82B9A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65F-A068-40C2-A5B9-B0D9283C0C60}" type="datetime1">
              <a:rPr lang="ko-KR" altLang="en-US" smtClean="0"/>
              <a:t>2022-06-15</a:t>
            </a:fld>
            <a:endParaRPr 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D2E5EE6-C441-4B19-9CAF-861E7FD95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3196" y="2249866"/>
            <a:ext cx="5086350" cy="296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426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996B6D-8130-45C7-84E2-19B47C99E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전체적인 코드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100D2645-C42E-4452-B69A-FF8F596CBF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04" y="1708994"/>
            <a:ext cx="3745943" cy="4539406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C8743F-7CA3-4D6C-891E-AD0F94686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65F-A068-40C2-A5B9-B0D9283C0C60}" type="datetime1">
              <a:rPr lang="ko-KR" altLang="en-US" smtClean="0"/>
              <a:t>2022-06-15</a:t>
            </a:fld>
            <a:endParaRPr 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7852E9C-E8A7-4CC5-A490-7988F07EA6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458" y="1708994"/>
            <a:ext cx="4131560" cy="453940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203E3ED-2DAD-4E7A-AEF7-B6F110681C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018" y="1708994"/>
            <a:ext cx="4131560" cy="453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846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EA13F5-32AA-44E5-9D8E-0F60618F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80875"/>
            <a:ext cx="10353762" cy="1257300"/>
          </a:xfrm>
        </p:spPr>
        <p:txBody>
          <a:bodyPr/>
          <a:lstStyle/>
          <a:p>
            <a:r>
              <a:rPr lang="ko-KR" altLang="en-US" dirty="0"/>
              <a:t>회로도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D7157B-6AB3-4824-92B7-1D7464067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233" y="2076450"/>
            <a:ext cx="10353762" cy="3714749"/>
          </a:xfrm>
        </p:spPr>
        <p:txBody>
          <a:bodyPr/>
          <a:lstStyle/>
          <a:p>
            <a:pPr marL="36900" indent="0">
              <a:buNone/>
            </a:pPr>
            <a:r>
              <a:rPr lang="en-US" altLang="ko-KR" dirty="0"/>
              <a:t>RFID READER</a:t>
            </a:r>
            <a:r>
              <a:rPr lang="ko-KR" altLang="en-US" dirty="0"/>
              <a:t>로 카드를 등록하고</a:t>
            </a:r>
            <a:endParaRPr lang="en-US" altLang="ko-KR" dirty="0"/>
          </a:p>
          <a:p>
            <a:pPr marL="36900" indent="0">
              <a:buNone/>
            </a:pPr>
            <a:r>
              <a:rPr lang="ko-KR" altLang="en-US" dirty="0"/>
              <a:t>등록된 카드를 인식할 시 </a:t>
            </a:r>
            <a:r>
              <a:rPr lang="en-US" altLang="ko-KR" dirty="0"/>
              <a:t>LED</a:t>
            </a:r>
            <a:r>
              <a:rPr lang="ko-KR" altLang="en-US" dirty="0"/>
              <a:t>에 </a:t>
            </a:r>
            <a:r>
              <a:rPr lang="ko-KR" altLang="en-US" dirty="0" err="1"/>
              <a:t>초록불</a:t>
            </a:r>
            <a:br>
              <a:rPr lang="en-US" altLang="ko-KR" dirty="0"/>
            </a:br>
            <a:r>
              <a:rPr lang="ko-KR" altLang="en-US" dirty="0"/>
              <a:t>이 들어오고 모터가 움직이는 방식</a:t>
            </a:r>
            <a:endParaRPr lang="en-US" altLang="ko-KR" dirty="0"/>
          </a:p>
          <a:p>
            <a:pPr marL="36900" indent="0">
              <a:buNone/>
            </a:pPr>
            <a:endParaRPr lang="en-US" altLang="ko-KR" dirty="0"/>
          </a:p>
          <a:p>
            <a:pPr marL="36900" indent="0">
              <a:buNone/>
            </a:pPr>
            <a:r>
              <a:rPr lang="ko-KR" altLang="en-US" dirty="0"/>
              <a:t>등록되지 않은 카드가 인식 될 시</a:t>
            </a:r>
            <a:r>
              <a:rPr lang="en-US" altLang="ko-KR" dirty="0"/>
              <a:t> </a:t>
            </a:r>
            <a:br>
              <a:rPr lang="en-US" altLang="ko-KR" dirty="0"/>
            </a:br>
            <a:r>
              <a:rPr lang="ko-KR" altLang="en-US" dirty="0" err="1"/>
              <a:t>빨간불이</a:t>
            </a:r>
            <a:r>
              <a:rPr lang="ko-KR" altLang="en-US" dirty="0"/>
              <a:t> 들어오고 모터가 움직이지</a:t>
            </a:r>
            <a:br>
              <a:rPr lang="en-US" altLang="ko-KR" dirty="0"/>
            </a:br>
            <a:r>
              <a:rPr lang="ko-KR" altLang="en-US" dirty="0"/>
              <a:t>않는다</a:t>
            </a:r>
            <a:endParaRPr lang="en-US" altLang="ko-KR" dirty="0"/>
          </a:p>
          <a:p>
            <a:pPr marL="36900" indent="0">
              <a:buNone/>
            </a:pPr>
            <a:endParaRPr lang="ko-KR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11389F-05F1-47D0-9BDD-131A5083D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FB65F-A068-40C2-A5B9-B0D9283C0C60}" type="datetime1">
              <a:rPr lang="ko-KR" altLang="en-US" smtClean="0"/>
              <a:t>2022-06-15</a:t>
            </a:fld>
            <a:endParaRPr lang="en-US" dirty="0"/>
          </a:p>
        </p:txBody>
      </p:sp>
      <p:pic>
        <p:nvPicPr>
          <p:cNvPr id="7" name="내용 개체 틀 5">
            <a:extLst>
              <a:ext uri="{FF2B5EF4-FFF2-40B4-BE49-F238E27FC236}">
                <a16:creationId xmlns:a16="http://schemas.microsoft.com/office/drawing/2014/main" id="{E03AE0BE-C4D1-43E8-B47D-F839F2F20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8969" y="1542950"/>
            <a:ext cx="5582733" cy="500745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878743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96_TF12214701" id="{ADAFAABC-9D60-4261-94F7-D5A12D9D58BB}" vid="{E26A3187-DE39-42F4-9711-F6C9C3F5607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{B7ADF8C7-A6FB-47C4-8EAE-372FB81F1509}tf12214701_win32</Template>
  <TotalTime>96</TotalTime>
  <Words>286</Words>
  <Application>Microsoft Office PowerPoint</Application>
  <PresentationFormat>와이드스크린</PresentationFormat>
  <Paragraphs>49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Batang</vt:lpstr>
      <vt:lpstr>Calibri</vt:lpstr>
      <vt:lpstr>Wingdings 2</vt:lpstr>
      <vt:lpstr>SlateVTI</vt:lpstr>
      <vt:lpstr>RFID를 이용한 도어락</vt:lpstr>
      <vt:lpstr>팀원소개 및 맡은 일</vt:lpstr>
      <vt:lpstr>목차</vt:lpstr>
      <vt:lpstr>구상이유</vt:lpstr>
      <vt:lpstr>필요부품</vt:lpstr>
      <vt:lpstr>설계</vt:lpstr>
      <vt:lpstr>간략한 코드설명</vt:lpstr>
      <vt:lpstr>전체적인 코드</vt:lpstr>
      <vt:lpstr>회로도</vt:lpstr>
      <vt:lpstr>완성</vt:lpstr>
      <vt:lpstr>THANK 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RFID를 이용한 도어락</dc:title>
  <dc:creator>박 제홍</dc:creator>
  <cp:lastModifiedBy>박 제홍</cp:lastModifiedBy>
  <cp:revision>9</cp:revision>
  <dcterms:created xsi:type="dcterms:W3CDTF">2022-06-13T10:17:36Z</dcterms:created>
  <dcterms:modified xsi:type="dcterms:W3CDTF">2022-06-15T10:03:25Z</dcterms:modified>
</cp:coreProperties>
</file>

<file path=docProps/thumbnail.jpeg>
</file>